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4" d="100"/>
          <a:sy n="44" d="100"/>
        </p:scale>
        <p:origin x="1524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DB4FAC-49A2-44F0-99B2-6E21FF93BA24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2614C4-08D7-40F3-BB8D-5EC4D8A6E0DE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318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4FAC-49A2-44F0-99B2-6E21FF93BA24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4C4-08D7-40F3-BB8D-5EC4D8A6E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210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4FAC-49A2-44F0-99B2-6E21FF93BA24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4C4-08D7-40F3-BB8D-5EC4D8A6E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579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4FAC-49A2-44F0-99B2-6E21FF93BA24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4C4-08D7-40F3-BB8D-5EC4D8A6E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59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EDB4FAC-49A2-44F0-99B2-6E21FF93BA24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2614C4-08D7-40F3-BB8D-5EC4D8A6E0DE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95625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4FAC-49A2-44F0-99B2-6E21FF93BA24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4C4-08D7-40F3-BB8D-5EC4D8A6E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276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4FAC-49A2-44F0-99B2-6E21FF93BA24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4C4-08D7-40F3-BB8D-5EC4D8A6E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81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4FAC-49A2-44F0-99B2-6E21FF93BA24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4C4-08D7-40F3-BB8D-5EC4D8A6E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959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4FAC-49A2-44F0-99B2-6E21FF93BA24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14C4-08D7-40F3-BB8D-5EC4D8A6E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183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EDB4FAC-49A2-44F0-99B2-6E21FF93BA24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12614C4-08D7-40F3-BB8D-5EC4D8A6E0DE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176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EDB4FAC-49A2-44F0-99B2-6E21FF93BA24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12614C4-08D7-40F3-BB8D-5EC4D8A6E0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623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6550">
              <a:srgbClr val="CEE7ED"/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EDB4FAC-49A2-44F0-99B2-6E21FF93BA24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2614C4-08D7-40F3-BB8D-5EC4D8A6E0DE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978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0ED39AD-A21A-4F9E-9B7C-819687F3C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 descr="Patrón de fondo">
            <a:extLst>
              <a:ext uri="{FF2B5EF4-FFF2-40B4-BE49-F238E27FC236}">
                <a16:creationId xmlns:a16="http://schemas.microsoft.com/office/drawing/2014/main" id="{62CD1E57-441A-0CBC-C9DD-6C2120ABB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DCCEC37-CE13-AAA5-82E1-13A481DE156A}"/>
              </a:ext>
            </a:extLst>
          </p:cNvPr>
          <p:cNvSpPr/>
          <p:nvPr/>
        </p:nvSpPr>
        <p:spPr>
          <a:xfrm>
            <a:off x="507491" y="1247785"/>
            <a:ext cx="12192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PROCESOS DE VALORACIÒN DEL AUTOESTIMA</a:t>
            </a:r>
          </a:p>
        </p:txBody>
      </p:sp>
    </p:spTree>
    <p:extLst>
      <p:ext uri="{BB962C8B-B14F-4D97-AF65-F5344CB8AC3E}">
        <p14:creationId xmlns:p14="http://schemas.microsoft.com/office/powerpoint/2010/main" val="300175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22218F1-A003-1C7B-C686-56452BBE8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320040"/>
            <a:ext cx="7048500" cy="6217920"/>
          </a:xfrm>
        </p:spPr>
      </p:pic>
    </p:spTree>
    <p:extLst>
      <p:ext uri="{BB962C8B-B14F-4D97-AF65-F5344CB8AC3E}">
        <p14:creationId xmlns:p14="http://schemas.microsoft.com/office/powerpoint/2010/main" val="219953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0D764-508A-5667-4ADE-0E03B071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498" y="236220"/>
            <a:ext cx="5408202" cy="4206240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rgbClr val="FF0000"/>
                </a:solidFill>
                <a:latin typeface="Bodoni MT" panose="02070603080606020203" pitchFamily="18" charset="0"/>
              </a:rPr>
              <a:t>¿QUÈ ES EL AUTOESTIMA?</a:t>
            </a:r>
            <a:br>
              <a:rPr lang="es-MX" sz="2400" dirty="0">
                <a:solidFill>
                  <a:srgbClr val="FF0000"/>
                </a:solidFill>
                <a:latin typeface="Bodoni MT" panose="02070603080606020203" pitchFamily="18" charset="0"/>
              </a:rPr>
            </a:br>
            <a:br>
              <a:rPr lang="es-MX" sz="2800" dirty="0"/>
            </a:br>
            <a:r>
              <a:rPr lang="es-MX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Es la valoración, percepción o juicio positivo o negativo que  una persona hace de sí misma en función de la evaluación de sus pensamientos, sentimientos y experiencias.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060A39D0-2F11-7CEB-6B2A-E7346C6E4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396240"/>
            <a:ext cx="4396740" cy="415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2617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69BC0-9EE3-8C3D-04A1-8213AD34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180" y="381006"/>
            <a:ext cx="3992880" cy="3970014"/>
          </a:xfrm>
        </p:spPr>
        <p:txBody>
          <a:bodyPr>
            <a:normAutofit fontScale="90000"/>
          </a:bodyPr>
          <a:lstStyle/>
          <a:p>
            <a:r>
              <a:rPr lang="es-MX" sz="2700" dirty="0">
                <a:solidFill>
                  <a:srgbClr val="FF0000"/>
                </a:solidFill>
                <a:latin typeface="Bodoni MT" panose="02070603080606020203" pitchFamily="18" charset="0"/>
              </a:rPr>
              <a:t>AUTO-CONCEPTO (ACTITUD O MOTIVACIÒN)</a:t>
            </a:r>
            <a:br>
              <a:rPr lang="es-MX" sz="2700" dirty="0">
                <a:solidFill>
                  <a:srgbClr val="FF0000"/>
                </a:solidFill>
                <a:latin typeface="Bodoni MT" panose="02070603080606020203" pitchFamily="18" charset="0"/>
              </a:rPr>
            </a:br>
            <a:r>
              <a:rPr lang="es-MX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sentido de identidad de la idea que tenemos de nosotros mismos.</a:t>
            </a:r>
            <a:br>
              <a:rPr lang="es-MX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forma en como enfrentamos o asumimos ciertas responsabilidades.</a:t>
            </a:r>
            <a:endParaRPr lang="es-MX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arcador de contenido 8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0D095FFA-D95E-3EEA-9F93-1276713B7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752793"/>
            <a:ext cx="3268980" cy="390302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8944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BC2A1-CCB4-07A4-AB0C-E40ECB80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4280442" cy="3778136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FF0000"/>
                </a:solidFill>
                <a:latin typeface="Bodoni MT" panose="02070603080606020203" pitchFamily="18" charset="0"/>
              </a:rPr>
              <a:t>APTITUDES</a:t>
            </a:r>
            <a:br>
              <a:rPr lang="es-MX" sz="2800" dirty="0"/>
            </a:br>
            <a:r>
              <a:rPr lang="es-MX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Son las habilidades o capacidades que tiene o desarrolla una persona para realizar una actividad de manera adecuada.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 descr="Icono">
            <a:extLst>
              <a:ext uri="{FF2B5EF4-FFF2-40B4-BE49-F238E27FC236}">
                <a16:creationId xmlns:a16="http://schemas.microsoft.com/office/drawing/2014/main" id="{0201AADE-F251-B691-9BB4-7CCCEFCBB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23" y="362992"/>
            <a:ext cx="3265616" cy="407808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3852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7E79F-4813-DADB-A091-F7CE6C48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17170"/>
            <a:ext cx="3627120" cy="8576310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FF0000"/>
                </a:solidFill>
                <a:latin typeface="Bodoni MT" panose="02070603080606020203" pitchFamily="18" charset="0"/>
              </a:rPr>
              <a:t>ESQUEMA CORPORAL</a:t>
            </a:r>
            <a:br>
              <a:rPr lang="es-MX" sz="2800" dirty="0"/>
            </a:br>
            <a:r>
              <a:rPr lang="es-MX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Implica la manera como concebimos la percepción de nuestro propio cuerpo. Usualmente viene influenciado por factores externos como la (cultura, presión social, edad, confianza, habilidades, modelos físicos.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E64615A9-55BB-B413-0580-95A13C232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31" y="525780"/>
            <a:ext cx="2330290" cy="3318510"/>
          </a:xfrm>
          <a:ln w="57150">
            <a:solidFill>
              <a:srgbClr val="FFC000"/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330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E282B-C5FD-5C13-F626-8B6A2148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618" y="274320"/>
            <a:ext cx="3358422" cy="7414261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FF0000"/>
                </a:solidFill>
                <a:latin typeface="Bodoni MT" panose="02070603080606020203" pitchFamily="18" charset="0"/>
              </a:rPr>
              <a:t>VALORACIÒN EXTERNA</a:t>
            </a:r>
            <a:br>
              <a:rPr lang="es-MX" sz="2400" dirty="0"/>
            </a:br>
            <a:r>
              <a:rPr lang="es-MX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Es el complemento de la valoración que hacemos de nosotros mismos. Se trata de las expresiones de afecto desagrado que hacen otras personas sobre nosotros. 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 descr="Una caricatura de una persona">
            <a:extLst>
              <a:ext uri="{FF2B5EF4-FFF2-40B4-BE49-F238E27FC236}">
                <a16:creationId xmlns:a16="http://schemas.microsoft.com/office/drawing/2014/main" id="{14C785F0-650B-73B6-5A4F-E85A77DD3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21" y="342900"/>
            <a:ext cx="3076482" cy="3832860"/>
          </a:xfrm>
        </p:spPr>
      </p:pic>
    </p:spTree>
    <p:extLst>
      <p:ext uri="{BB962C8B-B14F-4D97-AF65-F5344CB8AC3E}">
        <p14:creationId xmlns:p14="http://schemas.microsoft.com/office/powerpoint/2010/main" val="418918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B1FE3-F2D4-D352-AB2C-5D93846C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140" y="266700"/>
            <a:ext cx="4579620" cy="5326380"/>
          </a:xfrm>
        </p:spPr>
        <p:txBody>
          <a:bodyPr>
            <a:normAutofit fontScale="90000"/>
          </a:bodyPr>
          <a:lstStyle/>
          <a:p>
            <a:r>
              <a:rPr lang="es-MX" sz="3600" dirty="0">
                <a:solidFill>
                  <a:srgbClr val="FF0000"/>
                </a:solidFill>
                <a:latin typeface="Bodoni MT" panose="02070603080606020203" pitchFamily="18" charset="0"/>
              </a:rPr>
              <a:t>Autoevaluación</a:t>
            </a:r>
            <a:br>
              <a:rPr lang="es-MX" sz="2400" dirty="0"/>
            </a:br>
            <a:r>
              <a:rPr lang="es-MX" sz="3100" cap="none" dirty="0">
                <a:latin typeface="Arial" panose="020B0604020202020204" pitchFamily="34" charset="0"/>
                <a:cs typeface="Arial" panose="020B0604020202020204" pitchFamily="34" charset="0"/>
              </a:rPr>
              <a:t>Es la capacidad de desarrollar un juicio propio y analizar lo positivo o negativo de una actitud, acción o situación, tomando conciencia de mi persona desarrollando mi propio criterio y reflexionando sobre normas y valores de la sociedad.  </a:t>
            </a:r>
            <a:endParaRPr lang="es-MX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 descr="Imagen que contiene Forma&#10;&#10;Descripción generada automáticamente">
            <a:extLst>
              <a:ext uri="{FF2B5EF4-FFF2-40B4-BE49-F238E27FC236}">
                <a16:creationId xmlns:a16="http://schemas.microsoft.com/office/drawing/2014/main" id="{798BA8CB-6FC7-7F6D-3935-52AB17285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0" y="388620"/>
            <a:ext cx="4000500" cy="4290060"/>
          </a:xfrm>
          <a:ln w="57150">
            <a:solidFill>
              <a:srgbClr val="00B050"/>
            </a:solidFill>
          </a:ln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7789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F9E31-5BEE-B582-4152-D801D4CB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740" y="251459"/>
            <a:ext cx="5836920" cy="5824221"/>
          </a:xfrm>
        </p:spPr>
        <p:txBody>
          <a:bodyPr>
            <a:normAutofit/>
          </a:bodyPr>
          <a:lstStyle/>
          <a:p>
            <a:r>
              <a:rPr lang="es-MX" sz="3200" dirty="0">
                <a:solidFill>
                  <a:srgbClr val="FF0000"/>
                </a:solidFill>
                <a:latin typeface="Bodoni MT" panose="02070603080606020203" pitchFamily="18" charset="0"/>
              </a:rPr>
              <a:t>Autoaceptación </a:t>
            </a:r>
            <a:br>
              <a:rPr lang="es-MX" sz="2400" dirty="0"/>
            </a:br>
            <a:r>
              <a:rPr lang="es-MX" sz="3100" cap="none" dirty="0">
                <a:latin typeface="Arial" panose="020B0604020202020204" pitchFamily="34" charset="0"/>
                <a:cs typeface="Arial" panose="020B0604020202020204" pitchFamily="34" charset="0"/>
              </a:rPr>
              <a:t>Reconocer y experimentar la realidad particular de una manera objetiva, sin negarla ni evitarla, sino dándonos nuestro propio valor.</a:t>
            </a:r>
            <a:br>
              <a:rPr lang="es-MX" sz="31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cap="none" dirty="0">
                <a:latin typeface="Arial" panose="020B0604020202020204" pitchFamily="34" charset="0"/>
                <a:cs typeface="Arial" panose="020B0604020202020204" pitchFamily="34" charset="0"/>
              </a:rPr>
              <a:t>Se refiere a reconocer, aceptar y valorar todas las partes de mi mismo como un hecho objetivo, así como mejorar mis atributos de manera positiva.</a:t>
            </a:r>
            <a:endParaRPr lang="es-MX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 descr="Imagen que contiene Círculo&#10;&#10;Descripción generada automáticamente">
            <a:extLst>
              <a:ext uri="{FF2B5EF4-FFF2-40B4-BE49-F238E27FC236}">
                <a16:creationId xmlns:a16="http://schemas.microsoft.com/office/drawing/2014/main" id="{8CA853E6-258E-73FB-914E-9273ABC14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49" y="1536700"/>
            <a:ext cx="2972911" cy="297291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0545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4D465-0BF6-0B4B-EB82-DFF1C961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5347242" cy="6300356"/>
          </a:xfrm>
        </p:spPr>
        <p:txBody>
          <a:bodyPr>
            <a:normAutofit fontScale="90000"/>
          </a:bodyPr>
          <a:lstStyle/>
          <a:p>
            <a:r>
              <a:rPr lang="es-MX" sz="3600" dirty="0">
                <a:solidFill>
                  <a:srgbClr val="FF0000"/>
                </a:solidFill>
                <a:latin typeface="Bodoni MT" panose="02070603080606020203" pitchFamily="18" charset="0"/>
              </a:rPr>
              <a:t>AUTORESPETO</a:t>
            </a:r>
            <a:br>
              <a:rPr lang="es-MX" sz="2400" dirty="0"/>
            </a:br>
            <a:r>
              <a:rPr lang="es-MX" sz="3100" cap="none" dirty="0">
                <a:latin typeface="Arial" panose="020B0604020202020204" pitchFamily="34" charset="0"/>
                <a:cs typeface="Arial" panose="020B0604020202020204" pitchFamily="34" charset="0"/>
              </a:rPr>
              <a:t>Es visibilizar y valorar todo aquello que nos hace sentir respeto y admiración por nosotros mismos.</a:t>
            </a:r>
            <a:br>
              <a:rPr lang="es-MX" sz="31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100" cap="none" dirty="0">
                <a:latin typeface="Arial" panose="020B0604020202020204" pitchFamily="34" charset="0"/>
                <a:cs typeface="Arial" panose="020B0604020202020204" pitchFamily="34" charset="0"/>
              </a:rPr>
              <a:t>Cuando nos autorrespetamos y entendemos que tenemos criterios y valores propios, conocemos mejor que es lo que necesitamos y queremos, así que tenemos mejor determinación para alcanzar nuestros objetivos.</a:t>
            </a:r>
            <a:endParaRPr lang="es-MX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D9C8A14-4E18-C824-2C30-6CC177026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68" y="550228"/>
            <a:ext cx="2621983" cy="2878772"/>
          </a:xfr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735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209</TotalTime>
  <Words>313</Words>
  <Application>Microsoft Office PowerPoint</Application>
  <PresentationFormat>Panorámica</PresentationFormat>
  <Paragraphs>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Bodoni MT</vt:lpstr>
      <vt:lpstr>Gill Sans MT</vt:lpstr>
      <vt:lpstr>Distintivo</vt:lpstr>
      <vt:lpstr>Presentación de PowerPoint</vt:lpstr>
      <vt:lpstr>¿QUÈ ES EL AUTOESTIMA?  Es la valoración, percepción o juicio positivo o negativo que  una persona hace de sí misma en función de la evaluación de sus pensamientos, sentimientos y experiencias.</vt:lpstr>
      <vt:lpstr>AUTO-CONCEPTO (ACTITUD O MOTIVACIÒN) Es el sentido de identidad de la idea que tenemos de nosotros mismos. Es la forma en como enfrentamos o asumimos ciertas responsabilidades.</vt:lpstr>
      <vt:lpstr>APTITUDES Son las habilidades o capacidades que tiene o desarrolla una persona para realizar una actividad de manera adecuada.</vt:lpstr>
      <vt:lpstr>ESQUEMA CORPORAL Implica la manera como concebimos la percepción de nuestro propio cuerpo. Usualmente viene influenciado por factores externos como la (cultura, presión social, edad, confianza, habilidades, modelos físicos.</vt:lpstr>
      <vt:lpstr>VALORACIÒN EXTERNA Es el complemento de la valoración que hacemos de nosotros mismos. Se trata de las expresiones de afecto desagrado que hacen otras personas sobre nosotros. </vt:lpstr>
      <vt:lpstr>Autoevaluación Es la capacidad de desarrollar un juicio propio y analizar lo positivo o negativo de una actitud, acción o situación, tomando conciencia de mi persona desarrollando mi propio criterio y reflexionando sobre normas y valores de la sociedad.  </vt:lpstr>
      <vt:lpstr>Autoaceptación  Reconocer y experimentar la realidad particular de una manera objetiva, sin negarla ni evitarla, sino dándonos nuestro propio valor. Se refiere a reconocer, aceptar y valorar todas las partes de mi mismo como un hecho objetivo, así como mejorar mis atributos de manera positiva.</vt:lpstr>
      <vt:lpstr>AUTORESPETO Es visibilizar y valorar todo aquello que nos hace sentir respeto y admiración por nosotros mismos. Cuando nos autorrespetamos y entendemos que tenemos criterios y valores propios, conocemos mejor que es lo que necesitamos y queremos, así que tenemos mejor determinación para alcanzar nuestros objetivos.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marlysanchez17@hotmail.com</dc:creator>
  <cp:lastModifiedBy>marlysanchez17@hotmail.com</cp:lastModifiedBy>
  <cp:revision>1</cp:revision>
  <dcterms:created xsi:type="dcterms:W3CDTF">2024-10-19T01:10:21Z</dcterms:created>
  <dcterms:modified xsi:type="dcterms:W3CDTF">2024-10-19T04:40:10Z</dcterms:modified>
</cp:coreProperties>
</file>